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1pPr>
    <a:lvl2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2pPr>
    <a:lvl3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3pPr>
    <a:lvl4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4pPr>
    <a:lvl5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5pPr>
    <a:lvl6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6pPr>
    <a:lvl7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7pPr>
    <a:lvl8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8pPr>
    <a:lvl9pPr marL="0" marR="0" indent="0" algn="ctr" defTabSz="647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Chalkdus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879BBB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4B13F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882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78BC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>
                  <a:alpha val="75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54545">
              <a:alpha val="4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82A2F"/>
        </a:fontRef>
        <a:srgbClr val="282A2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>
                  <a:alpha val="75000"/>
                </a:srgb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BD5C">
              <a:alpha val="82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B2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9487B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254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7A8DB2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EDEDF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444C55">
              <a:alpha val="5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solidFill>
            <a:srgbClr val="33373B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FFFFFF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1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3657600"/>
            <a:ext cx="20828000" cy="35687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327900"/>
            <a:ext cx="20828000" cy="1892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>
            <a:spLocks noGrp="1"/>
          </p:cNvSpPr>
          <p:nvPr>
            <p:ph type="body" sz="quarter" idx="21"/>
          </p:nvPr>
        </p:nvSpPr>
        <p:spPr>
          <a:xfrm>
            <a:off x="2374900" y="6405178"/>
            <a:ext cx="19621500" cy="9437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200"/>
            </a:lvl1pPr>
          </a:lstStyle>
          <a:p>
            <a:r>
              <a:t>“Type a quote here.”</a:t>
            </a:r>
          </a:p>
        </p:txBody>
      </p:sp>
      <p:sp>
        <p:nvSpPr>
          <p:cNvPr id="94" name="–Johnny Appleseed"/>
          <p:cNvSpPr txBox="1">
            <a:spLocks noGrp="1"/>
          </p:cNvSpPr>
          <p:nvPr>
            <p:ph type="body" sz="quarter" idx="22"/>
          </p:nvPr>
        </p:nvSpPr>
        <p:spPr>
          <a:xfrm>
            <a:off x="2374900" y="8966200"/>
            <a:ext cx="19621500" cy="711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</a:lstStyle>
          <a:p>
            <a:r>
              <a:t>–Johnny Appleseed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21"/>
          </p:nvPr>
        </p:nvSpPr>
        <p:spPr>
          <a:xfrm>
            <a:off x="2247" y="-939800"/>
            <a:ext cx="24384005" cy="16827500"/>
          </a:xfrm>
          <a:prstGeom prst="rect">
            <a:avLst/>
          </a:prstGeom>
          <a:ln w="88900"/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889000" y="-1625600"/>
            <a:ext cx="20332700" cy="14109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778000" y="9550400"/>
            <a:ext cx="20828000" cy="21209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11785600"/>
            <a:ext cx="20828000" cy="134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5067300"/>
            <a:ext cx="20828000" cy="35687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785100" y="114300"/>
            <a:ext cx="17195800" cy="1186689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574800" y="1854200"/>
            <a:ext cx="10858500" cy="4826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74800" y="6692900"/>
            <a:ext cx="10858500" cy="5067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800"/>
            </a:lvl1pPr>
            <a:lvl2pPr marL="0" indent="0" algn="ctr">
              <a:spcBef>
                <a:spcPts val="0"/>
              </a:spcBef>
              <a:buSzTx/>
              <a:buNone/>
              <a:defRPr sz="4800"/>
            </a:lvl2pPr>
            <a:lvl3pPr marL="0" indent="0" algn="ctr">
              <a:spcBef>
                <a:spcPts val="0"/>
              </a:spcBef>
              <a:buSzTx/>
              <a:buNone/>
              <a:defRPr sz="4800"/>
            </a:lvl3pPr>
            <a:lvl4pPr marL="0" indent="0" algn="ctr">
              <a:spcBef>
                <a:spcPts val="0"/>
              </a:spcBef>
              <a:buSzTx/>
              <a:buNone/>
              <a:defRPr sz="4800"/>
            </a:lvl4pPr>
            <a:lvl5pPr marL="0" indent="0" algn="ctr">
              <a:spcBef>
                <a:spcPts val="0"/>
              </a:spcBef>
              <a:buSzTx/>
              <a:buNone/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80391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629900" y="3136398"/>
            <a:ext cx="13843000" cy="95531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778000" y="952500"/>
            <a:ext cx="208280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778000" y="3378200"/>
            <a:ext cx="10007600" cy="9118600"/>
          </a:xfrm>
          <a:prstGeom prst="rect">
            <a:avLst/>
          </a:prstGeom>
        </p:spPr>
        <p:txBody>
          <a:bodyPr/>
          <a:lstStyle>
            <a:lvl1pPr marL="660399" indent="-660399">
              <a:spcBef>
                <a:spcPts val="3200"/>
              </a:spcBef>
              <a:buBlip>
                <a:blip r:embed="rId2"/>
              </a:buBlip>
              <a:defRPr sz="4400"/>
            </a:lvl1pPr>
            <a:lvl2pPr marL="1320800" indent="-660400">
              <a:spcBef>
                <a:spcPts val="3200"/>
              </a:spcBef>
              <a:buBlip>
                <a:blip r:embed="rId2"/>
              </a:buBlip>
              <a:defRPr sz="4400"/>
            </a:lvl2pPr>
            <a:lvl3pPr marL="1981200" indent="-660400">
              <a:spcBef>
                <a:spcPts val="3200"/>
              </a:spcBef>
              <a:buBlip>
                <a:blip r:embed="rId2"/>
              </a:buBlip>
              <a:defRPr sz="4400"/>
            </a:lvl3pPr>
            <a:lvl4pPr marL="2641600" indent="-660400">
              <a:spcBef>
                <a:spcPts val="3200"/>
              </a:spcBef>
              <a:buBlip>
                <a:blip r:embed="rId2"/>
              </a:buBlip>
              <a:defRPr sz="4400"/>
            </a:lvl4pPr>
            <a:lvl5pPr marL="3302000" indent="-660400">
              <a:spcBef>
                <a:spcPts val="3200"/>
              </a:spcBef>
              <a:buBlip>
                <a:blip r:embed="rId2"/>
              </a:buBlip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91452" y="13008841"/>
            <a:ext cx="508351" cy="567460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21"/>
          </p:nvPr>
        </p:nvSpPr>
        <p:spPr>
          <a:xfrm>
            <a:off x="15327675" y="6674745"/>
            <a:ext cx="8902514" cy="591243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half" idx="22"/>
          </p:nvPr>
        </p:nvSpPr>
        <p:spPr>
          <a:xfrm rot="21600000">
            <a:off x="15779078" y="-2308725"/>
            <a:ext cx="7408334" cy="94234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23"/>
          </p:nvPr>
        </p:nvSpPr>
        <p:spPr>
          <a:xfrm rot="21600000">
            <a:off x="-3606800" y="-1397000"/>
            <a:ext cx="22745700" cy="15786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1498600"/>
            <a:ext cx="20828000" cy="1071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778000" y="355600"/>
            <a:ext cx="20828000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36944" y="13008841"/>
            <a:ext cx="508351" cy="56746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titleStyle>
    <p:bodyStyle>
      <a:lvl1pPr marL="76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1pPr>
      <a:lvl2pPr marL="152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2pPr>
      <a:lvl3pPr marL="228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3pPr>
      <a:lvl4pPr marL="304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4pPr>
      <a:lvl5pPr marL="3810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5pPr>
      <a:lvl6pPr marL="4572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6pPr>
      <a:lvl7pPr marL="5334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7pPr>
      <a:lvl8pPr marL="6096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8pPr>
      <a:lvl9pPr marL="6858000" marR="0" indent="-762000" algn="l" defTabSz="647700" rtl="0" latinLnBrk="0">
        <a:lnSpc>
          <a:spcPct val="100000"/>
        </a:lnSpc>
        <a:spcBef>
          <a:spcPts val="5100"/>
        </a:spcBef>
        <a:spcAft>
          <a:spcPts val="0"/>
        </a:spcAft>
        <a:buClrTx/>
        <a:buSzPct val="43000"/>
        <a:buFontTx/>
        <a:buBlip>
          <a:blip r:embed="rId15"/>
        </a:buBlip>
        <a:tabLst/>
        <a:defRPr sz="50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halkduster"/>
        </a:defRPr>
      </a:lvl9pPr>
    </p:bodyStyle>
    <p:otherStyle>
      <a:lvl1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1pPr>
      <a:lvl2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2pPr>
      <a:lvl3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3pPr>
      <a:lvl4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4pPr>
      <a:lvl5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5pPr>
      <a:lvl6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6pPr>
      <a:lvl7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7pPr>
      <a:lvl8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8pPr>
      <a:lvl9pPr marL="0" marR="0" indent="0" algn="ctr" defTabSz="6477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halkdus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Po89mYZvvI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creativecommons.org/licenses/by-nc-sa/4.0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meo.com/204052948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Introduction to the…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Introduction to the</a:t>
            </a:r>
          </a:p>
          <a:p>
            <a:r>
              <a:t>Alpha Course</a:t>
            </a:r>
          </a:p>
        </p:txBody>
      </p:sp>
      <p:sp>
        <p:nvSpPr>
          <p:cNvPr id="120" name="Double-tap to edit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My Ro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Role</a:t>
            </a:r>
          </a:p>
        </p:txBody>
      </p:sp>
      <p:sp>
        <p:nvSpPr>
          <p:cNvPr id="144" name="Run the A/V equipmen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Run the A/V equipment</a:t>
            </a:r>
          </a:p>
          <a:p>
            <a:pPr>
              <a:buBlip>
                <a:blip r:embed="rId2"/>
              </a:buBlip>
            </a:pPr>
            <a:r>
              <a:t>Facilitate the discussion</a:t>
            </a:r>
          </a:p>
          <a:p>
            <a:pPr lvl="1">
              <a:buBlip>
                <a:blip r:embed="rId2"/>
              </a:buBlip>
            </a:pPr>
            <a:r>
              <a:t>Inviting discussion not providing answers in most cases</a:t>
            </a:r>
          </a:p>
          <a:p>
            <a:pPr>
              <a:buBlip>
                <a:blip r:embed="rId2"/>
              </a:buBlip>
            </a:pPr>
            <a:r>
              <a:t>After 7:15, if there are questions on our particular doctrine, etc., I can answer those for about 10 minutes.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Discussion Recommendat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Discussion Recommendations</a:t>
            </a:r>
          </a:p>
        </p:txBody>
      </p:sp>
      <p:sp>
        <p:nvSpPr>
          <p:cNvPr id="147" name="You don’t have to talk if you don’t want to, but we’d love to hear everyone’s thoughts.…"/>
          <p:cNvSpPr txBox="1">
            <a:spLocks noGrp="1"/>
          </p:cNvSpPr>
          <p:nvPr>
            <p:ph type="body" idx="1"/>
          </p:nvPr>
        </p:nvSpPr>
        <p:spPr>
          <a:xfrm>
            <a:off x="1778000" y="3898900"/>
            <a:ext cx="20828000" cy="9384906"/>
          </a:xfrm>
          <a:prstGeom prst="rect">
            <a:avLst/>
          </a:prstGeom>
        </p:spPr>
        <p:txBody>
          <a:bodyPr/>
          <a:lstStyle/>
          <a:p>
            <a:pPr marL="708660" indent="-708660" defTabSz="602361">
              <a:spcBef>
                <a:spcPts val="4700"/>
              </a:spcBef>
              <a:buBlip>
                <a:blip r:embed="rId2"/>
              </a:buBlip>
              <a:defRPr sz="4650"/>
            </a:pPr>
            <a:r>
              <a:t>You don’t have to talk if you don’t want to, but we’d love to hear everyone’s thoughts.</a:t>
            </a:r>
          </a:p>
          <a:p>
            <a:pPr marL="708660" indent="-708660" defTabSz="602361">
              <a:spcBef>
                <a:spcPts val="4700"/>
              </a:spcBef>
              <a:buBlip>
                <a:blip r:embed="rId2"/>
              </a:buBlip>
              <a:defRPr sz="4650"/>
            </a:pPr>
            <a:r>
              <a:t>Any question or comment is welcome (just be brief and respectful).</a:t>
            </a:r>
          </a:p>
          <a:p>
            <a:pPr marL="1417319" lvl="1" indent="-708659" defTabSz="602361">
              <a:spcBef>
                <a:spcPts val="4700"/>
              </a:spcBef>
              <a:buBlip>
                <a:blip r:embed="rId2"/>
              </a:buBlip>
              <a:defRPr sz="4650"/>
            </a:pPr>
            <a:r>
              <a:t>We invite you to share your confusion, doubt, new insights, etc…</a:t>
            </a:r>
          </a:p>
          <a:p>
            <a:pPr marL="708660" indent="-708660" defTabSz="602361">
              <a:spcBef>
                <a:spcPts val="4700"/>
              </a:spcBef>
              <a:buBlip>
                <a:blip r:embed="rId2"/>
              </a:buBlip>
              <a:defRPr sz="4650"/>
            </a:pPr>
            <a:r>
              <a:t>Respect each other by listening and allowing different opinions</a:t>
            </a:r>
          </a:p>
          <a:p>
            <a:pPr marL="708660" indent="-708660" defTabSz="602361">
              <a:spcBef>
                <a:spcPts val="4700"/>
              </a:spcBef>
              <a:buBlip>
                <a:blip r:embed="rId2"/>
              </a:buBlip>
              <a:defRPr sz="4650"/>
            </a:pPr>
            <a:r>
              <a:t>Keep things confidential when you leave this group.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ny Other Covenants (Rules) You’d Like to Establish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41223">
              <a:defRPr sz="9900"/>
            </a:lvl1pPr>
          </a:lstStyle>
          <a:p>
            <a:r>
              <a:t>Any Other Covenants (Rules) You’d Like to Establish?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s there someone you’d like to invite to the next sessi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634745">
              <a:defRPr sz="9800"/>
            </a:lvl1pPr>
          </a:lstStyle>
          <a:p>
            <a:r>
              <a:t>Is there someone you’d like to invite to the next session?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wo More Video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Two More Videos</a:t>
            </a:r>
          </a:p>
        </p:txBody>
      </p:sp>
      <p:sp>
        <p:nvSpPr>
          <p:cNvPr id="154" name="I Did Alpha (2:59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 Did Alpha</a:t>
            </a:r>
            <a:r>
              <a:rPr dirty="0"/>
              <a:t> (2:59)</a:t>
            </a:r>
          </a:p>
          <a:p>
            <a:pPr>
              <a:buBlip>
                <a:blip r:embed="rId2"/>
              </a:buBlip>
            </a:pPr>
            <a:r>
              <a:rPr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Bear Grylls</a:t>
            </a:r>
            <a:r>
              <a:rPr dirty="0"/>
              <a:t> (1:20)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his work is licensed under the Creative Commons Attribution-NonCommercial-ShareAlike 4.0 International License. To view a copy of this license, visit http://creativecommons.org/licenses/by-nc-sa/4.0/ or send a letter to Creative Commons, PO Box 1866, Mo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This work is licensed under the Creative Commons Attribution-NonCommercial-ShareAlike 4.0 International License. To view a copy of this license, visit </a:t>
            </a:r>
            <a:r>
              <a:rPr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</a:t>
            </a:r>
            <a:r>
              <a:rPr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creativecommons.org</a:t>
            </a:r>
            <a:r>
              <a:rPr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/licenses/</a:t>
            </a:r>
            <a:r>
              <a:rPr u="sng" dirty="0" err="1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by-nc-sa</a:t>
            </a:r>
            <a:r>
              <a:rPr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/4.0/</a:t>
            </a:r>
            <a:r>
              <a:rPr dirty="0"/>
              <a:t> or send a letter to Creative Commons, PO Box 1866, Mountain View, CA 94042, USA.</a:t>
            </a:r>
          </a:p>
          <a:p>
            <a:pPr marL="0" indent="0">
              <a:buSzTx/>
              <a:buNone/>
            </a:pPr>
            <a:endParaRPr dirty="0"/>
          </a:p>
          <a:p>
            <a:pPr marL="0" indent="0">
              <a:buSzTx/>
              <a:buNone/>
            </a:pPr>
            <a:r>
              <a:rPr dirty="0"/>
              <a:t>For all other uses or cases, © Copyright 2022, Andrew Smothers, ALL RIGHTS RESERVED.</a:t>
            </a:r>
          </a:p>
        </p:txBody>
      </p:sp>
      <p:pic>
        <p:nvPicPr>
          <p:cNvPr id="15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999" y="1498599"/>
            <a:ext cx="3085325" cy="1086877"/>
          </a:xfrm>
          <a:prstGeom prst="rect">
            <a:avLst/>
          </a:prstGeom>
          <a:ln w="889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ign-In Shee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Sign-In Sheet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Video 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 Video Introduction</a:t>
            </a:r>
          </a:p>
        </p:txBody>
      </p:sp>
      <p:sp>
        <p:nvSpPr>
          <p:cNvPr id="125" name="Alpha Film Series Trailer (2:43)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Alpha Film Series Trailer</a:t>
            </a:r>
            <a:r>
              <a:rPr dirty="0"/>
              <a:t> (2:43)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What do you wonder about God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you wonder about God?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What do you wonder about Christianit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you wonder about Christianity?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What do you wonder about the church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do you wonder about the church?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A Few Statistic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 Few Statistics</a:t>
            </a:r>
          </a:p>
        </p:txBody>
      </p:sp>
      <p:sp>
        <p:nvSpPr>
          <p:cNvPr id="134" name="Alpha Course began in 1977 at Holy Trinity Brompton (London, England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t>Alpha Course began in 1977 at Holy Trinity Brompton (London, England)</a:t>
            </a:r>
          </a:p>
          <a:p>
            <a:pPr marL="1447800" lvl="1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t>169 countries</a:t>
            </a:r>
          </a:p>
          <a:p>
            <a:pPr marL="1447800" lvl="1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t>112 languages</a:t>
            </a:r>
          </a:p>
          <a:p>
            <a:pPr marL="723900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t>15 Sessions</a:t>
            </a:r>
          </a:p>
          <a:p>
            <a:pPr marL="1447800" lvl="1" indent="-723900" defTabSz="615315">
              <a:spcBef>
                <a:spcPts val="4800"/>
              </a:spcBef>
              <a:buBlip>
                <a:blip r:embed="rId2"/>
              </a:buBlip>
              <a:defRPr sz="4750"/>
            </a:pPr>
            <a:r>
              <a:t>Usually some hosted on a weekend retreat; we’ll one each week without a retreat.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Alpha’s 15 Session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Alpha’s 15 Sessions</a:t>
            </a:r>
          </a:p>
        </p:txBody>
      </p:sp>
      <p:sp>
        <p:nvSpPr>
          <p:cNvPr id="137" name="Is There More to Life Than This?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Is There More to Life Than This?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Who Is Jesus?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Why Did Jesus Die?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How Can I Have Faith?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Why and How Do I Pray?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Why and How Should I Read the Bible?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How Does God Guide Us?</a:t>
            </a:r>
          </a:p>
          <a:p>
            <a:pPr marL="554735" indent="-554735" defTabSz="544068">
              <a:spcBef>
                <a:spcPts val="2600"/>
              </a:spcBef>
              <a:buBlip>
                <a:blip r:embed="rId2"/>
              </a:buBlip>
              <a:defRPr sz="3696"/>
            </a:pPr>
            <a:r>
              <a:t>Who Is the Holy Spirit?</a:t>
            </a:r>
          </a:p>
        </p:txBody>
      </p:sp>
      <p:sp>
        <p:nvSpPr>
          <p:cNvPr id="138" name="What Does the Holy Spirit Do?…"/>
          <p:cNvSpPr txBox="1"/>
          <p:nvPr/>
        </p:nvSpPr>
        <p:spPr>
          <a:xfrm>
            <a:off x="12598400" y="3378200"/>
            <a:ext cx="10007600" cy="9118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What Does the Holy Spirit Do?</a:t>
            </a:r>
          </a:p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How Can I Be Filled with the Holy Spirit?</a:t>
            </a:r>
          </a:p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How Can I Make the Most of the Rest of My Life?</a:t>
            </a:r>
          </a:p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How Can I Resist Evil?</a:t>
            </a:r>
          </a:p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Why and How Should I Tell Others?</a:t>
            </a:r>
          </a:p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Does God Heal Today?</a:t>
            </a:r>
          </a:p>
          <a:p>
            <a:pPr marL="548131" indent="-548131" algn="l" defTabSz="537590">
              <a:spcBef>
                <a:spcPts val="2600"/>
              </a:spcBef>
              <a:buSzPct val="43000"/>
              <a:buBlip>
                <a:blip r:embed="rId2"/>
              </a:buBlip>
              <a:defRPr sz="3652"/>
            </a:pPr>
            <a:r>
              <a:t>What About the Church?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chedu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Schedule</a:t>
            </a:r>
          </a:p>
        </p:txBody>
      </p:sp>
      <p:sp>
        <p:nvSpPr>
          <p:cNvPr id="141" name="6:00 - 6:30 pm Dinner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6:00 - 6:30 pm Dinner</a:t>
            </a:r>
          </a:p>
          <a:p>
            <a:pPr>
              <a:buBlip>
                <a:blip r:embed="rId2"/>
              </a:buBlip>
            </a:pPr>
            <a:r>
              <a:t>6:30 - 7:00 pm Video Presentation</a:t>
            </a:r>
          </a:p>
          <a:p>
            <a:pPr>
              <a:buBlip>
                <a:blip r:embed="rId2"/>
              </a:buBlip>
            </a:pPr>
            <a:r>
              <a:t>7:00 - 7:15 pm Discussion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">
  <a:themeElements>
    <a:clrScheme name="Chalkboard">
      <a:dk1>
        <a:srgbClr val="BF00FF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halkboard">
  <a:themeElements>
    <a:clrScheme name="Chalkboard">
      <a:dk1>
        <a:srgbClr val="000000"/>
      </a:dk1>
      <a:lt1>
        <a:srgbClr val="FFFFFF"/>
      </a:lt1>
      <a:dk2>
        <a:srgbClr val="51504D"/>
      </a:dk2>
      <a:lt2>
        <a:srgbClr val="CBC8C2"/>
      </a:lt2>
      <a:accent1>
        <a:srgbClr val="71B0E2"/>
      </a:accent1>
      <a:accent2>
        <a:srgbClr val="A8E685"/>
      </a:accent2>
      <a:accent3>
        <a:srgbClr val="FFE181"/>
      </a:accent3>
      <a:accent4>
        <a:srgbClr val="F2A057"/>
      </a:accent4>
      <a:accent5>
        <a:srgbClr val="FF7777"/>
      </a:accent5>
      <a:accent6>
        <a:srgbClr val="D4ABEF"/>
      </a:accent6>
      <a:hlink>
        <a:srgbClr val="0000FF"/>
      </a:hlink>
      <a:folHlink>
        <a:srgbClr val="FF00FF"/>
      </a:folHlink>
    </a:clrScheme>
    <a:fontScheme name="Chalkboard">
      <a:majorFont>
        <a:latin typeface="Chalkduster"/>
        <a:ea typeface="Chalkduster"/>
        <a:cs typeface="Chalkduster"/>
      </a:majorFont>
      <a:minorFont>
        <a:latin typeface="Chalkduster"/>
        <a:ea typeface="Chalkduster"/>
        <a:cs typeface="Chalkduster"/>
      </a:minorFont>
    </a:fontScheme>
    <a:fmtScheme name="Chalkbo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r="162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63500" dir="162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63500" dist="25400" dir="2700000" rotWithShape="0">
                <a:srgbClr val="000000">
                  <a:alpha val="70000"/>
                </a:srgbClr>
              </a:outerShdw>
            </a:effectLst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>
          <a:noFill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647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Chalkdus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Chalkboard</vt:lpstr>
      <vt:lpstr>Introduction to the Alpha Course</vt:lpstr>
      <vt:lpstr>Sign-In Sheet</vt:lpstr>
      <vt:lpstr> Video Introduction</vt:lpstr>
      <vt:lpstr>What do you wonder about God?</vt:lpstr>
      <vt:lpstr>What do you wonder about Christianity?</vt:lpstr>
      <vt:lpstr>What do you wonder about the church?</vt:lpstr>
      <vt:lpstr>A Few Statistics</vt:lpstr>
      <vt:lpstr>Alpha’s 15 Sessions</vt:lpstr>
      <vt:lpstr>Schedule</vt:lpstr>
      <vt:lpstr>My Role</vt:lpstr>
      <vt:lpstr>Discussion Recommendations</vt:lpstr>
      <vt:lpstr>Any Other Covenants (Rules) You’d Like to Establish?</vt:lpstr>
      <vt:lpstr>Is there someone you’d like to invite to the next session?</vt:lpstr>
      <vt:lpstr>Two More Videos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the Alpha Course</dc:title>
  <cp:lastModifiedBy>Andrew Smothers</cp:lastModifiedBy>
  <cp:revision>1</cp:revision>
  <dcterms:modified xsi:type="dcterms:W3CDTF">2022-02-23T18:24:19Z</dcterms:modified>
</cp:coreProperties>
</file>